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스크린샷, 직사각형, 블랙, 흑백이(가) 표시된 사진&#10;&#10;자동 생성된 설명">
            <a:extLst>
              <a:ext uri="{FF2B5EF4-FFF2-40B4-BE49-F238E27FC236}">
                <a16:creationId xmlns:a16="http://schemas.microsoft.com/office/drawing/2014/main" id="{7A984851-8299-E2E4-C1EA-5BF108DF3D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4" t="38238" r="24480" b="22655"/>
          <a:stretch/>
        </p:blipFill>
        <p:spPr>
          <a:xfrm>
            <a:off x="3471949" y="1371468"/>
            <a:ext cx="6141260" cy="4115063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PAK3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4608945" y="4549777"/>
            <a:ext cx="148705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>
            <a:cxnSpLocks/>
          </p:cNvCxnSpPr>
          <p:nvPr/>
        </p:nvCxnSpPr>
        <p:spPr>
          <a:xfrm>
            <a:off x="6308434" y="4549777"/>
            <a:ext cx="16336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368856" y="4659143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6167176" y="4637059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553527" y="2486261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976610" y="2486261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398654" y="2486261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718346" y="2486261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</a:t>
            </a:r>
            <a:r>
              <a:rPr lang="en-US" altLang="ko-KR"/>
              <a:t>of PAK3 </a:t>
            </a:r>
            <a:r>
              <a:rPr lang="en-US" altLang="ko-KR" dirty="0"/>
              <a:t>expression in total thymocytes from mice</a:t>
            </a:r>
          </a:p>
          <a:p>
            <a:r>
              <a:rPr lang="en-US" altLang="ko-KR" dirty="0"/>
              <a:t>(Fig 4D) </a:t>
            </a:r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69F814-7D35-389E-158E-A1D5C3313548}"/>
              </a:ext>
            </a:extLst>
          </p:cNvPr>
          <p:cNvSpPr txBox="1"/>
          <p:nvPr/>
        </p:nvSpPr>
        <p:spPr>
          <a:xfrm>
            <a:off x="6242743" y="2486261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EC0051-D7E7-CF12-C82B-5387CC2D8C5C}"/>
              </a:ext>
            </a:extLst>
          </p:cNvPr>
          <p:cNvSpPr txBox="1"/>
          <p:nvPr/>
        </p:nvSpPr>
        <p:spPr>
          <a:xfrm>
            <a:off x="6665826" y="2486261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2366F2-1808-1395-C738-C4683A2271F9}"/>
              </a:ext>
            </a:extLst>
          </p:cNvPr>
          <p:cNvSpPr txBox="1"/>
          <p:nvPr/>
        </p:nvSpPr>
        <p:spPr>
          <a:xfrm>
            <a:off x="7087870" y="2486261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D8714C-1A53-3AFE-838F-BEA1BCD81123}"/>
              </a:ext>
            </a:extLst>
          </p:cNvPr>
          <p:cNvSpPr txBox="1"/>
          <p:nvPr/>
        </p:nvSpPr>
        <p:spPr>
          <a:xfrm>
            <a:off x="7407562" y="2486261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28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5</cp:revision>
  <dcterms:created xsi:type="dcterms:W3CDTF">2024-02-08T02:01:38Z</dcterms:created>
  <dcterms:modified xsi:type="dcterms:W3CDTF">2024-02-08T02:37:08Z</dcterms:modified>
</cp:coreProperties>
</file>